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C7241-5A00-4838-BC27-53BE96EF2B4E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AF5C-C0CD-4B64-9AA6-47970CECDB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909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C7241-5A00-4838-BC27-53BE96EF2B4E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AF5C-C0CD-4B64-9AA6-47970CECDB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030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C7241-5A00-4838-BC27-53BE96EF2B4E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AF5C-C0CD-4B64-9AA6-47970CECDB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284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C7241-5A00-4838-BC27-53BE96EF2B4E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AF5C-C0CD-4B64-9AA6-47970CECDB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0796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C7241-5A00-4838-BC27-53BE96EF2B4E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AF5C-C0CD-4B64-9AA6-47970CECDB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084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C7241-5A00-4838-BC27-53BE96EF2B4E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AF5C-C0CD-4B64-9AA6-47970CECDB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968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C7241-5A00-4838-BC27-53BE96EF2B4E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AF5C-C0CD-4B64-9AA6-47970CECDB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901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C7241-5A00-4838-BC27-53BE96EF2B4E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AF5C-C0CD-4B64-9AA6-47970CECDB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239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C7241-5A00-4838-BC27-53BE96EF2B4E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AF5C-C0CD-4B64-9AA6-47970CECDB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150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C7241-5A00-4838-BC27-53BE96EF2B4E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AF5C-C0CD-4B64-9AA6-47970CECDB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445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C7241-5A00-4838-BC27-53BE96EF2B4E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AF5C-C0CD-4B64-9AA6-47970CECDB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771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C7241-5A00-4838-BC27-53BE96EF2B4E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3AF5C-C0CD-4B64-9AA6-47970CECDB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546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95457" y="3657600"/>
            <a:ext cx="4376057" cy="1626734"/>
          </a:xfrm>
        </p:spPr>
        <p:txBody>
          <a:bodyPr>
            <a:normAutofit fontScale="90000"/>
          </a:bodyPr>
          <a:lstStyle/>
          <a:p>
            <a:r>
              <a:rPr lang="ru-RU" sz="4900" b="1" dirty="0"/>
              <a:t>Занятие </a:t>
            </a:r>
            <a:r>
              <a:rPr lang="ru-RU" sz="4900" b="1" dirty="0" smtClean="0"/>
              <a:t>3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В </a:t>
            </a:r>
            <a:r>
              <a:rPr lang="ru-RU" b="1" dirty="0"/>
              <a:t>будущее уверенно шагая</a:t>
            </a:r>
            <a:r>
              <a:rPr lang="ru-RU" b="1" dirty="0" smtClean="0"/>
              <a:t>…</a:t>
            </a: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275" y="1012372"/>
            <a:ext cx="7247828" cy="4828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816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114" y="22361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sz="3600" u="sng" dirty="0"/>
              <a:t>ИГРА –РАЗМИНКА </a:t>
            </a:r>
            <a:r>
              <a:rPr lang="ru-RU" sz="3600" u="sng" dirty="0" smtClean="0"/>
              <a:t/>
            </a:r>
            <a:br>
              <a:rPr lang="ru-RU" sz="3600" u="sng" dirty="0" smtClean="0"/>
            </a:br>
            <a:r>
              <a:rPr lang="ru-RU" sz="3600" b="1" dirty="0" smtClean="0"/>
              <a:t>Передай </a:t>
            </a:r>
            <a:r>
              <a:rPr lang="ru-RU" sz="3600" b="1" dirty="0"/>
              <a:t>другу через </a:t>
            </a:r>
            <a:r>
              <a:rPr lang="ru-RU" sz="3600" b="1" dirty="0" smtClean="0"/>
              <a:t>экран</a:t>
            </a: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endParaRPr lang="ru-RU" dirty="0"/>
          </a:p>
        </p:txBody>
      </p:sp>
      <p:pic>
        <p:nvPicPr>
          <p:cNvPr id="4" name="#МЫЛО НАДО ПЕРЕДАТЬ, А НЕ РОНЯТЬ!!!     очередной #челлендж #Challenge #мойтерукилюбитемаму (360p)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2400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56100" y="1825625"/>
            <a:ext cx="3481388" cy="4351338"/>
          </a:xfrm>
        </p:spPr>
      </p:pic>
    </p:spTree>
    <p:extLst>
      <p:ext uri="{BB962C8B-B14F-4D97-AF65-F5344CB8AC3E}">
        <p14:creationId xmlns:p14="http://schemas.microsoft.com/office/powerpoint/2010/main" val="1607559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714" y="147410"/>
            <a:ext cx="10515600" cy="1325563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А В ОКТЯБРЕ Я…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178143" cy="1080861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Опишите в 3 –х словах ваше состояние, например, в октябре 2020 года. </a:t>
            </a:r>
            <a:endParaRPr lang="ru-RU" dirty="0" smtClean="0">
              <a:effectLst/>
            </a:endParaRP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3259138"/>
            <a:ext cx="55952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А ТЕПЕРЬ в октябре 2021 года! 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64574" y="4504342"/>
            <a:ext cx="37362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А теперь октябрь 2025!</a:t>
            </a:r>
            <a:endParaRPr lang="ru-RU" sz="2800" dirty="0" smtClean="0"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2566" y="2445418"/>
            <a:ext cx="6035040" cy="411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150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829" y="20184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500" dirty="0" smtClean="0"/>
              <a:t>Посмотри на карту и опиши свои ощущения «Какое твоё будущее?»</a:t>
            </a:r>
            <a:endParaRPr lang="ru-RU" sz="35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1514" y="1690688"/>
            <a:ext cx="3653482" cy="494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54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0343" y="286435"/>
            <a:ext cx="86868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ru-RU" sz="35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осмотри </a:t>
            </a:r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еще на одну карту, </a:t>
            </a:r>
            <a:r>
              <a:rPr lang="ru-RU" sz="35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опиши свои </a:t>
            </a:r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действия в </a:t>
            </a:r>
            <a:r>
              <a:rPr lang="ru-RU" sz="35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будущем</a:t>
            </a:r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5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350" y="1599437"/>
            <a:ext cx="3562785" cy="4926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13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6314" y="90493"/>
            <a:ext cx="9775371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5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Предлагаю </a:t>
            </a:r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третью карту – это вам знак! </a:t>
            </a:r>
            <a:endParaRPr lang="ru-RU" sz="35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35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Он подсказывает </a:t>
            </a:r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что обратить внимание уже сейчас! </a:t>
            </a:r>
            <a:r>
              <a:rPr lang="ru-RU" sz="35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Опиши </a:t>
            </a:r>
            <a:r>
              <a:rPr lang="ru-RU" sz="3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свои чувства</a:t>
            </a:r>
            <a:endParaRPr lang="ru-RU" sz="35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1" y="1798653"/>
            <a:ext cx="3592286" cy="4762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696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81200" y="372950"/>
            <a:ext cx="8164286" cy="6003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100" b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Письмо в будущее - самому себе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1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Я,________________________________________________________________,осознаю, что писал письмо по доброй воле.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1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Мне нравятся мои следующие черты: _____________________________________________________________________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1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______________________________________________________________________________________________________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1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 очень хочу расти и развиваться (в каком направлении)______________________________________________________ ______________________________________________________________________________________________________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1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 очень горжусь своими достижениями (напиши какими)_____________________________________________________ ______________________________________________________________________________________________________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1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 я не буду останавливаться на этом и хочу идти дальше к новым целям (каким)_________________________________ _______________________________________________________________________________________________________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1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 также признаю, что могу выбирать друзей, собственное дело, распоряжаться своим временем, могу побыть один или с другими людьми — как захочу, однако всегда с пользой для самого себя и других людей.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1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 уважаю следующих людей: _____________________________________________________________________________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1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_______________________________________________________________________________________________________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1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Они помогают мне жить, и я намерен постоянно выражать им признательность за то, что они есть.</a:t>
            </a:r>
            <a:br>
              <a:rPr lang="ru-RU" sz="11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1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 люблю следующие дела: ________________________________________________________________________________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1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________________________________________________________________________________________________________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1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я намерен более настойчиво и полно заниматься ими.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1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 сумею в себе воспитать следующие черты:_________________________________________________________________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1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Всё мною сказанное - правда.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04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99</Words>
  <Application>Microsoft Office PowerPoint</Application>
  <PresentationFormat>Широкоэкранный</PresentationFormat>
  <Paragraphs>29</Paragraphs>
  <Slides>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Занятие 3 В будущее уверенно шагая… </vt:lpstr>
      <vt:lpstr>ИГРА –РАЗМИНКА  Передай другу через экран </vt:lpstr>
      <vt:lpstr>А В ОКТЯБРЕ Я…</vt:lpstr>
      <vt:lpstr>Посмотри на карту и опиши свои ощущения «Какое твоё будущее?»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Занятие 3 В будущее уверенно шагая…</dc:title>
  <dc:creator>админ</dc:creator>
  <cp:lastModifiedBy>admin</cp:lastModifiedBy>
  <cp:revision>3</cp:revision>
  <dcterms:created xsi:type="dcterms:W3CDTF">2020-05-07T14:13:26Z</dcterms:created>
  <dcterms:modified xsi:type="dcterms:W3CDTF">2021-12-29T06:15:41Z</dcterms:modified>
</cp:coreProperties>
</file>